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080DA3-2FC8-4944-903B-E1DF565941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3B3C7F-D8DE-4172-A477-F0B1D33D6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286000" y="1124744"/>
            <a:ext cx="6172200" cy="1728192"/>
          </a:xfrm>
        </p:spPr>
        <p:txBody>
          <a:bodyPr/>
          <a:lstStyle/>
          <a:p>
            <a:r>
              <a:rPr lang="ru-RU" sz="3200" dirty="0" smtClean="0"/>
              <a:t>Тест к заданию А2 ЕГЭ по русскому языку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7272808" cy="5565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9)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Горы сменялись трясинами, где росли кривые и чахлые БОЛОТНЫЕ берёзки.</a:t>
            </a:r>
          </a:p>
          <a:p>
            <a:pPr lvl="0">
              <a:buNone/>
            </a:pPr>
            <a:r>
              <a:rPr lang="ru-RU" dirty="0" smtClean="0"/>
              <a:t>2. В районах ВЕЧНОЙ мерзлоты дома строятся по специальным проектам.</a:t>
            </a:r>
          </a:p>
          <a:p>
            <a:pPr lvl="0">
              <a:buNone/>
            </a:pPr>
            <a:r>
              <a:rPr lang="ru-RU" dirty="0" smtClean="0"/>
              <a:t>3. ДРАМАТИЧЕСКОЕ действие, по мнению Аристотеля, должно делиться на три основные части.</a:t>
            </a:r>
          </a:p>
          <a:p>
            <a:pPr>
              <a:buNone/>
            </a:pPr>
            <a:r>
              <a:rPr lang="ru-RU" dirty="0" smtClean="0"/>
              <a:t>4. Мы слушали эту грустную историю, и ИСКУСНАЯ весёлость постепенно исчезала с наших лиц.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948264" y="1124744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4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7272808" cy="532859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10)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 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Мы вышли к ЛЕСИСТОМУ озеру.</a:t>
            </a:r>
          </a:p>
          <a:p>
            <a:pPr lvl="0">
              <a:buNone/>
            </a:pPr>
            <a:r>
              <a:rPr lang="ru-RU" dirty="0" smtClean="0"/>
              <a:t>2. СКРЫТЫЕ камеры устанавливают сейчас на подъездах многих домов.</a:t>
            </a:r>
          </a:p>
          <a:p>
            <a:pPr lvl="0">
              <a:buNone/>
            </a:pPr>
            <a:r>
              <a:rPr lang="ru-RU" dirty="0" smtClean="0"/>
              <a:t>3. Пользование сауной и бассейном ОПЛАЧИВАЕТСЯ отдельно.</a:t>
            </a:r>
          </a:p>
          <a:p>
            <a:pPr>
              <a:buNone/>
            </a:pPr>
            <a:r>
              <a:rPr lang="ru-RU" dirty="0" smtClean="0"/>
              <a:t>4. Разработчики сайта ОБСУДИЛИ его новый дизайн.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20272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200800" cy="554461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11)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marL="457200" lvl="0" indent="-457200">
              <a:buNone/>
            </a:pPr>
            <a:r>
              <a:rPr lang="ru-RU" dirty="0" smtClean="0"/>
              <a:t>1. ХИЩНИЧЕСКОЕ истребление лесов края привело к образованию оврагов.</a:t>
            </a:r>
          </a:p>
          <a:p>
            <a:pPr marL="457200" lvl="0" indent="-457200">
              <a:buNone/>
            </a:pPr>
            <a:r>
              <a:rPr lang="ru-RU" dirty="0" smtClean="0"/>
              <a:t>2. В моей жизни это было самое ПАМЯТЛИВОЕ событие.</a:t>
            </a:r>
          </a:p>
          <a:p>
            <a:pPr marL="457200" lvl="0" indent="-457200">
              <a:buNone/>
            </a:pPr>
            <a:r>
              <a:rPr lang="ru-RU" dirty="0" smtClean="0"/>
              <a:t>3. ИСКУСНЫЙ пловец и на море не утонет.</a:t>
            </a:r>
          </a:p>
          <a:p>
            <a:pPr marL="457200" indent="-457200">
              <a:buNone/>
            </a:pPr>
            <a:r>
              <a:rPr lang="ru-RU" dirty="0" smtClean="0"/>
              <a:t>4. Этот дом ПРЕДСТАВЛЯЕТ нечто похожее на замок.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516216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7457256" cy="5493224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12)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Каждое изобретение молодого ученого удивляло своей простотой и ЭФФЕКТИВНОСТЬЮ.</a:t>
            </a:r>
          </a:p>
          <a:p>
            <a:pPr lvl="0">
              <a:buNone/>
            </a:pPr>
            <a:r>
              <a:rPr lang="ru-RU" dirty="0" smtClean="0"/>
              <a:t>2. Меня интересует, как заставить цвести гиацинты и другие ЛУКОВИЧНЫЕ зимой.</a:t>
            </a:r>
          </a:p>
          <a:p>
            <a:pPr lvl="0">
              <a:buNone/>
            </a:pPr>
            <a:r>
              <a:rPr lang="ru-RU" dirty="0" smtClean="0"/>
              <a:t>3. В нашей школе больше нет НЕПОПРАВИМЫХ двоечников.</a:t>
            </a:r>
          </a:p>
          <a:p>
            <a:pPr>
              <a:buNone/>
            </a:pPr>
            <a:r>
              <a:rPr lang="ru-RU" dirty="0" smtClean="0"/>
              <a:t>4. В музее истории нашего города пройдет ПРАЗДНИЧНАЯ программа, посвященная ветеранам Великой Отечественной войны.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04248" y="1340768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7272808" cy="580985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13)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ЗКОНОМИЧЕСКИЙ эффект превзошел наши ожидания.</a:t>
            </a:r>
          </a:p>
          <a:p>
            <a:pPr lvl="0">
              <a:buNone/>
            </a:pPr>
            <a:r>
              <a:rPr lang="ru-RU" dirty="0" smtClean="0"/>
              <a:t>2. Каркас ЛУКОВИЧНЫХ крыш имеет сложную, изысканную форму.</a:t>
            </a:r>
          </a:p>
          <a:p>
            <a:pPr lvl="0">
              <a:buNone/>
            </a:pPr>
            <a:r>
              <a:rPr lang="ru-RU" dirty="0" smtClean="0"/>
              <a:t>3. Его, известного писателя, ПРЕДСТАВИЛИ к награде.</a:t>
            </a:r>
          </a:p>
          <a:p>
            <a:pPr>
              <a:buNone/>
            </a:pPr>
            <a:r>
              <a:rPr lang="ru-RU" dirty="0" smtClean="0"/>
              <a:t>4. Дед не доверял СКРЫТЫМ людям, потому что не знал, что у них на уме.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76256" y="1268760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4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200800" cy="556523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14)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На вечер я ОДЕЛА самое красивое платье.</a:t>
            </a:r>
          </a:p>
          <a:p>
            <a:pPr lvl="0">
              <a:buNone/>
            </a:pPr>
            <a:r>
              <a:rPr lang="ru-RU" dirty="0" smtClean="0"/>
              <a:t>2. У нас много АРТИСТИЧЕСКИХ династий.</a:t>
            </a:r>
          </a:p>
          <a:p>
            <a:pPr lvl="0">
              <a:buNone/>
            </a:pPr>
            <a:r>
              <a:rPr lang="ru-RU" dirty="0" smtClean="0"/>
              <a:t>3. Он ЭКОНОМНЫЙ человек.</a:t>
            </a:r>
          </a:p>
          <a:p>
            <a:pPr>
              <a:buNone/>
            </a:pPr>
            <a:r>
              <a:rPr lang="ru-RU" dirty="0" smtClean="0"/>
              <a:t>4. За вход в музей мы ЗАПЛАТИЛИ сто рублей.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732240" y="1052736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601272" cy="563724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15)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Родители выражали глубокую ПРИЗНАТЕЛЬНОСТЬ за внимание к их ребенку.</a:t>
            </a:r>
          </a:p>
          <a:p>
            <a:pPr lvl="0">
              <a:buNone/>
            </a:pPr>
            <a:r>
              <a:rPr lang="ru-RU" dirty="0" smtClean="0"/>
              <a:t>2. ДЕФЕКТНЫЕ вещи подлежат обмену.</a:t>
            </a:r>
          </a:p>
          <a:p>
            <a:pPr lvl="0">
              <a:buNone/>
            </a:pPr>
            <a:r>
              <a:rPr lang="ru-RU" dirty="0" smtClean="0"/>
              <a:t>3. Как только ПРЕДСТАВИТСЯ возможность, я поеду на юг.</a:t>
            </a:r>
          </a:p>
          <a:p>
            <a:pPr>
              <a:buNone/>
            </a:pPr>
            <a:r>
              <a:rPr lang="ru-RU" dirty="0" smtClean="0"/>
              <a:t>4. Школьники хорошо ОСВОИЛИ учебный материал. 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76256" y="1340768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4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7457256" cy="563724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16)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Этот человек любит испытывать судьбу, участник всех опасных переходов, одним словом, очень РИСКОВАННЫЙ.</a:t>
            </a:r>
          </a:p>
          <a:p>
            <a:pPr lvl="0">
              <a:buNone/>
            </a:pPr>
            <a:r>
              <a:rPr lang="ru-RU" dirty="0" smtClean="0"/>
              <a:t>2. Стрекочут кузнечики, НЕСТЕРПИМЫЙ зной стоит над лугом.</a:t>
            </a:r>
          </a:p>
          <a:p>
            <a:pPr lvl="0">
              <a:buNone/>
            </a:pPr>
            <a:r>
              <a:rPr lang="ru-RU" dirty="0" smtClean="0"/>
              <a:t>3. На СБОРНОМ пункте было много народу, но работы еще не начинались.</a:t>
            </a:r>
          </a:p>
          <a:p>
            <a:pPr>
              <a:buNone/>
            </a:pPr>
            <a:r>
              <a:rPr lang="ru-RU" dirty="0" smtClean="0"/>
              <a:t>4. Многие наши фильмы получили ПРИЗНАНИЕ и наших зрителей, и за рубежом.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948264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27280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17)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endParaRPr lang="ru-RU" dirty="0" smtClean="0"/>
          </a:p>
          <a:p>
            <a:pPr lvl="0">
              <a:buNone/>
            </a:pPr>
            <a:r>
              <a:rPr lang="ru-RU" dirty="0" smtClean="0"/>
              <a:t>1. ГУМАННЫЕ законы возможны только в зрелом обществе.</a:t>
            </a:r>
          </a:p>
          <a:p>
            <a:pPr lvl="0">
              <a:buNone/>
            </a:pPr>
            <a:r>
              <a:rPr lang="ru-RU" dirty="0" smtClean="0"/>
              <a:t>2. Для него, видимо, это был единственный СПАСАТЕЛЬНЫЙ аргумент.</a:t>
            </a:r>
          </a:p>
          <a:p>
            <a:pPr lvl="0">
              <a:buNone/>
            </a:pPr>
            <a:r>
              <a:rPr lang="ru-RU" dirty="0" smtClean="0"/>
              <a:t>3. Всего три месяца назад этот спортсмен дебютировал как солист на ОТБОРОЧНОМ региональном этапе.</a:t>
            </a:r>
          </a:p>
          <a:p>
            <a:pPr>
              <a:buNone/>
            </a:pPr>
            <a:r>
              <a:rPr lang="ru-RU" dirty="0" smtClean="0"/>
              <a:t>4. Рассвет прояснил ГОРИСТЫЕ берега, открыл море по всему горизонту.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20272" y="1268760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2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каком варианте ответа выделенное слово употреблено </a:t>
            </a:r>
            <a:r>
              <a:rPr lang="ru-RU" b="1" dirty="0" smtClean="0"/>
              <a:t>неверно?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) Летом в ЛЕСИСТОЙ чащобе появляются полчища комаров.</a:t>
            </a:r>
          </a:p>
          <a:p>
            <a:pPr>
              <a:buNone/>
            </a:pPr>
            <a:r>
              <a:rPr lang="ru-RU" dirty="0" smtClean="0"/>
              <a:t>2) Статья оказалась полезной и ИНФОРМАТИВНОЙ.</a:t>
            </a:r>
          </a:p>
          <a:p>
            <a:pPr>
              <a:buNone/>
            </a:pPr>
            <a:r>
              <a:rPr lang="ru-RU" dirty="0" smtClean="0"/>
              <a:t>3) КОНСЕРВАЦИЯ старинной постройки должна предотвратить её </a:t>
            </a:r>
            <a:r>
              <a:rPr lang="ru-RU" dirty="0" smtClean="0"/>
              <a:t>дальнейшее </a:t>
            </a:r>
            <a:r>
              <a:rPr lang="ru-RU" dirty="0" smtClean="0"/>
              <a:t>разрушение.</a:t>
            </a:r>
          </a:p>
          <a:p>
            <a:pPr>
              <a:buNone/>
            </a:pPr>
            <a:r>
              <a:rPr lang="ru-RU" dirty="0" smtClean="0"/>
              <a:t>4) Вскоре обнаружились его ЖУЛЬНИЧЕСКИЕ операции с </a:t>
            </a:r>
            <a:r>
              <a:rPr lang="ru-RU" dirty="0" smtClean="0"/>
              <a:t>недвижимостью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948264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7467600" cy="487375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3000" dirty="0" smtClean="0"/>
              <a:t>1)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</a:t>
            </a:r>
          </a:p>
          <a:p>
            <a:pPr marL="457200" indent="-45720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1.  ГУМАННЫЕ законы возможны только в зрелом обществе.</a:t>
            </a:r>
          </a:p>
          <a:p>
            <a:pPr lvl="0">
              <a:buNone/>
            </a:pPr>
            <a:r>
              <a:rPr lang="ru-RU" dirty="0" smtClean="0"/>
              <a:t>  2. Мы любовались на выставке работой ИСКУСНЫХ ювелиров прошлого столетия.</a:t>
            </a:r>
          </a:p>
          <a:p>
            <a:pPr lvl="0">
              <a:buNone/>
            </a:pPr>
            <a:r>
              <a:rPr lang="ru-RU" dirty="0" smtClean="0"/>
              <a:t>  3. Гастроли краевого ДРАМАТИЧЕСКОГО театра прошли с огромным успехом.</a:t>
            </a:r>
          </a:p>
          <a:p>
            <a:pPr>
              <a:buNone/>
            </a:pPr>
            <a:r>
              <a:rPr lang="ru-RU" dirty="0" smtClean="0"/>
              <a:t>  4. На ринг вышел один из самых ТЕХНИЧЕСКИХ боксеров мира.</a:t>
            </a:r>
            <a:endParaRPr lang="ru-RU" dirty="0"/>
          </a:p>
        </p:txBody>
      </p:sp>
      <p:sp>
        <p:nvSpPr>
          <p:cNvPr id="6" name="Солнце 5"/>
          <p:cNvSpPr/>
          <p:nvPr/>
        </p:nvSpPr>
        <p:spPr>
          <a:xfrm>
            <a:off x="6804248" y="1124744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4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На прогулку Катя НАДЕЛА тёплую шапку.</a:t>
            </a:r>
          </a:p>
          <a:p>
            <a:pPr>
              <a:buNone/>
            </a:pPr>
            <a:r>
              <a:rPr lang="ru-RU" dirty="0" smtClean="0"/>
              <a:t>2) Нужны сведения о НАЛИЧНОСТИ в фондах библиотеки новых </a:t>
            </a:r>
            <a:r>
              <a:rPr lang="ru-RU" dirty="0" smtClean="0"/>
              <a:t>поступлений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3) Многие женщины посмотрели на новую гостью с завистью и </a:t>
            </a:r>
            <a:r>
              <a:rPr lang="ru-RU" dirty="0" smtClean="0"/>
              <a:t>НЕДОБРОЖЕЛАТЕЛЬНОСТЬЮ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4) Из радиоприёмника доносился НЕМУДРЁНЫЙ, однообразный мотивчик.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20272" y="1268760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2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344816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/>
              <a:t>2)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Возникновению многих болезней способствует и ПРАЗДНИЧНЫЙ образ жизни.</a:t>
            </a:r>
          </a:p>
          <a:p>
            <a:pPr lvl="0">
              <a:buNone/>
            </a:pPr>
            <a:r>
              <a:rPr lang="ru-RU" dirty="0" smtClean="0"/>
              <a:t>2. ТЕХНИЧЕСКИЕ факультеты нашего университета готовят прекрасных специалистов.</a:t>
            </a:r>
          </a:p>
          <a:p>
            <a:pPr lvl="0">
              <a:buNone/>
            </a:pPr>
            <a:r>
              <a:rPr lang="ru-RU" dirty="0" smtClean="0"/>
              <a:t>3. СКРЫТЫЕ камеры устанавливают сейчас на подъездах многих домов.</a:t>
            </a:r>
          </a:p>
          <a:p>
            <a:pPr>
              <a:buNone/>
            </a:pPr>
            <a:r>
              <a:rPr lang="ru-RU" dirty="0" smtClean="0"/>
              <a:t>4. Кое-где во мху БОЛОТНЫЙ запах был очень силён.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76256" y="836712"/>
            <a:ext cx="1800200" cy="1656184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7488832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/>
              <a:t>3)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</a:t>
            </a:r>
          </a:p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r>
              <a:rPr lang="ru-RU" dirty="0" smtClean="0"/>
              <a:t>1. Для выпечки этого сорта хлеба бралась только ОТБОРНАЯ пшеница.</a:t>
            </a:r>
          </a:p>
          <a:p>
            <a:pPr lvl="0">
              <a:buNone/>
            </a:pPr>
            <a:r>
              <a:rPr lang="ru-RU" dirty="0" smtClean="0"/>
              <a:t>2. Гость ПРЕДСТАВИЛ свою спутницу. </a:t>
            </a:r>
          </a:p>
          <a:p>
            <a:pPr lvl="0">
              <a:buNone/>
            </a:pPr>
            <a:r>
              <a:rPr lang="ru-RU" dirty="0" smtClean="0"/>
              <a:t>3. При проектировании ЛУКОВИЧНОЙ формы купола Екатерининского собора использовано «золотое сечение». </a:t>
            </a:r>
          </a:p>
          <a:p>
            <a:pPr>
              <a:buNone/>
            </a:pPr>
            <a:r>
              <a:rPr lang="ru-RU" dirty="0" smtClean="0"/>
              <a:t>4. Очень благородный и ЧЕЛОВЕЧИЙ поступок — пожертвовать крупную сумму денег больным детям или старикам.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732240" y="908720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4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7683624" cy="53285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dirty="0" smtClean="0"/>
              <a:t>4) В каком варианте ответа выделенное слово употреблено </a:t>
            </a:r>
            <a:r>
              <a:rPr lang="ru-RU" sz="3200" b="1" u="sng" dirty="0" smtClean="0"/>
              <a:t>неверно</a:t>
            </a:r>
            <a:r>
              <a:rPr lang="ru-RU" sz="32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sz="2600" dirty="0" smtClean="0"/>
              <a:t>1. Этот НЕПРИМЕТНЫЙ дом в глубине сада принадлежал раньше моему деду.</a:t>
            </a:r>
          </a:p>
          <a:p>
            <a:pPr lvl="0">
              <a:buNone/>
            </a:pPr>
            <a:r>
              <a:rPr lang="ru-RU" sz="2600" dirty="0" smtClean="0"/>
              <a:t>2. Жюри единогласно отметило ЭФФЕКТИВНОСТЬ выступления хореографического коллектива.</a:t>
            </a:r>
          </a:p>
          <a:p>
            <a:pPr lvl="0">
              <a:buNone/>
            </a:pPr>
            <a:r>
              <a:rPr lang="ru-RU" sz="2600" dirty="0" smtClean="0"/>
              <a:t>3. Всех участников олимпиады наградили ЦЕННЫМИ подарками.</a:t>
            </a:r>
          </a:p>
          <a:p>
            <a:pPr>
              <a:buNone/>
            </a:pPr>
            <a:r>
              <a:rPr lang="ru-RU" sz="2600" dirty="0" smtClean="0"/>
              <a:t>4. Необходимо ОБСУДИТЬ со старшеклассниками сценарий выпускного вечера.</a:t>
            </a:r>
            <a:endParaRPr lang="ru-RU" sz="2600" dirty="0"/>
          </a:p>
        </p:txBody>
      </p:sp>
      <p:sp>
        <p:nvSpPr>
          <p:cNvPr id="4" name="Солнце 3"/>
          <p:cNvSpPr/>
          <p:nvPr/>
        </p:nvSpPr>
        <p:spPr>
          <a:xfrm>
            <a:off x="7020272" y="2420888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7416824" cy="5205192"/>
          </a:xfrm>
        </p:spPr>
        <p:txBody>
          <a:bodyPr/>
          <a:lstStyle/>
          <a:p>
            <a:pPr>
              <a:buNone/>
            </a:pPr>
            <a:r>
              <a:rPr lang="ru-RU" sz="3000" dirty="0" smtClean="0"/>
              <a:t>5)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На съезде писателей первое слово ПРЕДСТАВИЛИ А.А. Фадееву.</a:t>
            </a:r>
          </a:p>
          <a:p>
            <a:pPr lvl="0">
              <a:buNone/>
            </a:pPr>
            <a:r>
              <a:rPr lang="ru-RU" dirty="0" smtClean="0"/>
              <a:t>2. Шкура овечья, да душа ЧЕЛОВЕЧЬЯ.</a:t>
            </a:r>
          </a:p>
          <a:p>
            <a:pPr lvl="0">
              <a:buNone/>
            </a:pPr>
            <a:r>
              <a:rPr lang="ru-RU" dirty="0" smtClean="0"/>
              <a:t>3. ЭФФЕКТИВНОСТЬ российских методов подготовки космонавтов признана во всем мире.</a:t>
            </a:r>
          </a:p>
          <a:p>
            <a:pPr>
              <a:buNone/>
            </a:pPr>
            <a:r>
              <a:rPr lang="ru-RU" dirty="0" smtClean="0"/>
              <a:t>4. В заповеднике много деревьев ЦЕННЫХ пород.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516216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488832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/>
              <a:t>6)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 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Парк был настолько ухожен, что этого не мог не заметить даже самый НЕПРИМЕТНЫЙ человек.</a:t>
            </a:r>
          </a:p>
          <a:p>
            <a:pPr lvl="0">
              <a:buNone/>
            </a:pPr>
            <a:r>
              <a:rPr lang="ru-RU" dirty="0" smtClean="0"/>
              <a:t>2. ПРАЗДНИЧНЫЕ гуляния завершились пиротехническим шоу.</a:t>
            </a:r>
          </a:p>
          <a:p>
            <a:pPr lvl="0">
              <a:buNone/>
            </a:pPr>
            <a:r>
              <a:rPr lang="ru-RU" dirty="0" smtClean="0"/>
              <a:t>3. Печорский был искусным адвокатом и пользовался заслуженным уважением коллег.</a:t>
            </a:r>
          </a:p>
          <a:p>
            <a:pPr>
              <a:buNone/>
            </a:pPr>
            <a:r>
              <a:rPr lang="ru-RU" dirty="0" smtClean="0"/>
              <a:t>4. Комедия — ДРАМАТИЧЕСКОЕ произведение, в котором характеры, положения и действия представлены в смешных формах.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76256" y="548680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7355160" cy="5709248"/>
          </a:xfrm>
        </p:spPr>
        <p:txBody>
          <a:bodyPr/>
          <a:lstStyle/>
          <a:p>
            <a:pPr>
              <a:buNone/>
            </a:pPr>
            <a:r>
              <a:rPr lang="ru-RU" sz="3000" dirty="0" smtClean="0"/>
              <a:t>7) В каком варианте ответа выделенное слово употреблено </a:t>
            </a:r>
            <a:r>
              <a:rPr lang="ru-RU" sz="3000" b="1" u="sng" dirty="0" smtClean="0"/>
              <a:t>неверно</a:t>
            </a:r>
            <a:r>
              <a:rPr lang="ru-RU" sz="3000" dirty="0" smtClean="0"/>
              <a:t>? 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 ЭФФЕКТИВНОСТЬ капитальных вложений в сельскохозяйственное производство стала видна очень скоро.</a:t>
            </a:r>
          </a:p>
          <a:p>
            <a:pPr lvl="0">
              <a:buNone/>
            </a:pPr>
            <a:r>
              <a:rPr lang="ru-RU" dirty="0" smtClean="0"/>
              <a:t>2.  Хочется ОБСУДИТЬ с другом недавно прочитанный научно-фантастический роман.</a:t>
            </a:r>
          </a:p>
          <a:p>
            <a:pPr lvl="0">
              <a:buNone/>
            </a:pPr>
            <a:r>
              <a:rPr lang="ru-RU" dirty="0" smtClean="0"/>
              <a:t>3. В каждую эпоху формируются свои ЦЕННЫЕ ориентиры.</a:t>
            </a:r>
          </a:p>
          <a:p>
            <a:pPr>
              <a:buNone/>
            </a:pPr>
            <a:r>
              <a:rPr lang="ru-RU" dirty="0" smtClean="0"/>
              <a:t>4.  Возле калитки стоял НЕПРИМЕТНЫЙ мужчина в сером пальто.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625508" y="871436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7416824" cy="576064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8) В каком варианте ответа выделенное слово употреблено </a:t>
            </a:r>
            <a:r>
              <a:rPr lang="ru-RU" sz="2800" b="1" u="sng" dirty="0" smtClean="0"/>
              <a:t>неверно</a:t>
            </a:r>
            <a:r>
              <a:rPr lang="ru-RU" sz="2800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 Мамины торты могут стать украшением любого ПРАЗДНИЧНОГО стола.</a:t>
            </a:r>
          </a:p>
          <a:p>
            <a:pPr lvl="0">
              <a:buNone/>
            </a:pPr>
            <a:r>
              <a:rPr lang="ru-RU" dirty="0" smtClean="0"/>
              <a:t>2. На солнце блестят ИГОЛОЧНЫЕ кристаллы снежинок.</a:t>
            </a:r>
          </a:p>
          <a:p>
            <a:pPr lvl="0">
              <a:buNone/>
            </a:pPr>
            <a:r>
              <a:rPr lang="ru-RU" dirty="0" smtClean="0"/>
              <a:t>3. В последнее десятилетие 20-го века заметно возросло количество больных СКРЫТЫМИ формами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заболеваний.</a:t>
            </a:r>
          </a:p>
          <a:p>
            <a:pPr>
              <a:buNone/>
            </a:pPr>
            <a:r>
              <a:rPr lang="ru-RU" dirty="0" smtClean="0"/>
              <a:t>4. Студент блестяще защитил ТЕХНИЧЕСКИЙ проект спортивного комплекса.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76256" y="1196752"/>
            <a:ext cx="1728192" cy="1584176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1105</Words>
  <Application>Microsoft Office PowerPoint</Application>
  <PresentationFormat>Экран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Тест к заданию А2 ЕГЭ по русскому языку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В каком варианте ответа выделенное слово употреблено неверно? 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к заданию А2 ЕГЭ по русскому языку</dc:title>
  <dc:creator>Admin</dc:creator>
  <cp:lastModifiedBy>User</cp:lastModifiedBy>
  <cp:revision>8</cp:revision>
  <dcterms:created xsi:type="dcterms:W3CDTF">2012-10-14T06:11:53Z</dcterms:created>
  <dcterms:modified xsi:type="dcterms:W3CDTF">2013-08-05T16:36:16Z</dcterms:modified>
</cp:coreProperties>
</file>